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4"/>
  </p:notesMasterIdLst>
  <p:sldIdLst>
    <p:sldId id="276" r:id="rId2"/>
    <p:sldId id="274" r:id="rId3"/>
    <p:sldId id="275" r:id="rId4"/>
    <p:sldId id="272" r:id="rId5"/>
    <p:sldId id="273" r:id="rId6"/>
    <p:sldId id="257" r:id="rId7"/>
    <p:sldId id="256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51"/>
    <p:restoredTop sz="94812"/>
  </p:normalViewPr>
  <p:slideViewPr>
    <p:cSldViewPr snapToGrid="0" snapToObjects="1">
      <p:cViewPr varScale="1">
        <p:scale>
          <a:sx n="55" d="100"/>
          <a:sy n="55" d="100"/>
        </p:scale>
        <p:origin x="200" y="9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4718E-508B-DE4E-A6CF-EE809925C1B7}" type="datetimeFigureOut">
              <a:rPr lang="en-US" smtClean="0"/>
              <a:t>3/28/17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254DB-3107-DF4E-ACE4-20AD515EA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3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254DB-3107-DF4E-ACE4-20AD515EA0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57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3/28/17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0"/>
            <a:ext cx="10291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75" y="-31334"/>
            <a:ext cx="9323882" cy="687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85" y="-31257"/>
            <a:ext cx="9383843" cy="690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9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25" y="-60573"/>
            <a:ext cx="9458303" cy="691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3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066" y="-7487"/>
            <a:ext cx="9350968" cy="686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7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77" y="-54615"/>
            <a:ext cx="9415157" cy="69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93" y="0"/>
            <a:ext cx="9357083" cy="689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7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477" y="-101365"/>
            <a:ext cx="5134708" cy="696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07" y="18801"/>
            <a:ext cx="9308123" cy="685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323" y="-39173"/>
            <a:ext cx="9472246" cy="696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661" y="12566"/>
            <a:ext cx="9306325" cy="684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9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8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3" y="-90231"/>
            <a:ext cx="5134708" cy="699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0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77" y="-43511"/>
            <a:ext cx="9448800" cy="692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08" y="-70384"/>
            <a:ext cx="10351822" cy="69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9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3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15" y="-17585"/>
            <a:ext cx="6916616" cy="691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0"/>
            <a:ext cx="5941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4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Black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March 28,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67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847" y="9467"/>
            <a:ext cx="5153891" cy="694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6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649" y="19675"/>
            <a:ext cx="5066676" cy="687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056" y="16182"/>
            <a:ext cx="9353372" cy="68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1135</TotalTime>
  <Words>7</Words>
  <Application>Microsoft Macintosh PowerPoint</Application>
  <PresentationFormat>Widescreen</PresentationFormat>
  <Paragraphs>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Rockwell</vt:lpstr>
      <vt:lpstr>Rockwell Condensed</vt:lpstr>
      <vt:lpstr>Rockwell Extra Bold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Black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M Johnson</dc:creator>
  <cp:lastModifiedBy>J M Johnson</cp:lastModifiedBy>
  <cp:revision>4</cp:revision>
  <dcterms:created xsi:type="dcterms:W3CDTF">2017-03-28T18:29:38Z</dcterms:created>
  <dcterms:modified xsi:type="dcterms:W3CDTF">2017-03-29T13:25:21Z</dcterms:modified>
</cp:coreProperties>
</file>